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906000" cy="6858000" type="A4"/>
  <p:notesSz cx="7010400" cy="92360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77" y="6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65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8329" t="12851" r="38585" b="10780"/>
          <a:stretch/>
        </p:blipFill>
        <p:spPr bwMode="auto">
          <a:xfrm>
            <a:off x="0" y="-20838"/>
            <a:ext cx="9993560" cy="6878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291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ºÐ°ÑÑÐ¸Ð½ÐºÐ° Ð±ÐµÐ·Ð¾Ð¿Ð°ÑÐ½ÑÐ¹ Ð¸Ð½ÑÐµÑÐ½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7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5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62"/>
            <a:ext cx="9906000" cy="689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6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061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1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1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75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9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50"/>
            <a:ext cx="9925820" cy="68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4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5756" t="12460" r="36334" b="12851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2780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Лист A4 (210x297 мм)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Масяня</dc:creator>
  <cp:lastModifiedBy>Пользователь</cp:lastModifiedBy>
  <cp:revision>9</cp:revision>
  <cp:lastPrinted>2021-08-04T05:56:04Z</cp:lastPrinted>
  <dcterms:created xsi:type="dcterms:W3CDTF">2019-05-30T11:06:35Z</dcterms:created>
  <dcterms:modified xsi:type="dcterms:W3CDTF">2024-05-31T11:59:24Z</dcterms:modified>
</cp:coreProperties>
</file>