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758" y="-4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5000" r="35357" b="22470"/>
          <a:stretch/>
        </p:blipFill>
        <p:spPr bwMode="auto">
          <a:xfrm>
            <a:off x="-7257" y="0"/>
            <a:ext cx="6865257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345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 t="16220" r="35238" b="14435"/>
          <a:stretch/>
        </p:blipFill>
        <p:spPr bwMode="auto">
          <a:xfrm>
            <a:off x="-26391" y="30854"/>
            <a:ext cx="6884392" cy="9113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140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24553" r="62738" b="23660"/>
          <a:stretch/>
        </p:blipFill>
        <p:spPr bwMode="auto">
          <a:xfrm>
            <a:off x="0" y="16205"/>
            <a:ext cx="6858000" cy="9127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114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0" t="13541" r="39047" b="12797"/>
          <a:stretch/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7079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Администрация</dc:creator>
  <cp:lastModifiedBy>Масяня</cp:lastModifiedBy>
  <cp:revision>4</cp:revision>
  <cp:lastPrinted>2024-06-18T06:31:16Z</cp:lastPrinted>
  <dcterms:created xsi:type="dcterms:W3CDTF">2024-06-18T05:51:07Z</dcterms:created>
  <dcterms:modified xsi:type="dcterms:W3CDTF">2024-06-18T11:48:36Z</dcterms:modified>
</cp:coreProperties>
</file>